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380"/>
            <a:ext cx="9144000" cy="1058436"/>
          </a:xfrm>
        </p:spPr>
        <p:txBody>
          <a:bodyPr/>
          <a:lstStyle/>
          <a:p>
            <a:r>
              <a:rPr lang="en-AU" sz="3200" dirty="0"/>
              <a:t> </a:t>
            </a:r>
            <a:br>
              <a:rPr lang="en-AU" dirty="0"/>
            </a:b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Pastor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25 September 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590465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sz="3600" dirty="0"/>
              <a:t>Go!!!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3600" dirty="0"/>
              <a:t>God will reward you – stewardship</a:t>
            </a:r>
          </a:p>
          <a:p>
            <a:pPr marL="1314450" lvl="2" indent="-514350">
              <a:buFont typeface="+mj-lt"/>
              <a:buAutoNum type="romanLcPeriod"/>
            </a:pPr>
            <a:r>
              <a:rPr lang="en-AU" sz="3200" dirty="0"/>
              <a:t>Time – Ephesians 5:16, Colossians 4:5, 1 Peter 1:17 </a:t>
            </a:r>
          </a:p>
          <a:p>
            <a:pPr marL="1314450" lvl="2" indent="-514350">
              <a:buFont typeface="+mj-lt"/>
              <a:buAutoNum type="romanLcPeriod"/>
            </a:pPr>
            <a:r>
              <a:rPr lang="en-AU" sz="3200" dirty="0"/>
              <a:t>Money - 2 Corinthians 9:6, 1 Corinthians 16:2 </a:t>
            </a:r>
          </a:p>
          <a:p>
            <a:pPr marL="1314450" lvl="2" indent="-514350">
              <a:buFont typeface="+mj-lt"/>
              <a:buAutoNum type="romanLcPeriod"/>
            </a:pPr>
            <a:r>
              <a:rPr lang="en-AU" sz="3200" dirty="0"/>
              <a:t>Opportunity to share Christ – Proverbs 11:30, Daniel 12:3, 1 Thessalonians 2:19-20</a:t>
            </a:r>
          </a:p>
          <a:p>
            <a:pPr marL="742950" indent="-742950">
              <a:buFont typeface="+mj-lt"/>
              <a:buAutoNum type="arabicPeriod"/>
            </a:pPr>
            <a:r>
              <a:rPr lang="en-AU" sz="3600" dirty="0"/>
              <a:t>Others – we can take nothing else </a:t>
            </a:r>
          </a:p>
          <a:p>
            <a:pPr marL="0" indent="0">
              <a:buNone/>
            </a:pPr>
            <a:endParaRPr lang="en-A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</TotalTime>
  <Words>55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맑은 고딕</vt:lpstr>
      <vt:lpstr>Arial</vt:lpstr>
      <vt:lpstr>Century Gothic</vt:lpstr>
      <vt:lpstr>Office Theme</vt:lpstr>
      <vt:lpstr>  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60</cp:revision>
  <dcterms:created xsi:type="dcterms:W3CDTF">2014-04-01T16:35:38Z</dcterms:created>
  <dcterms:modified xsi:type="dcterms:W3CDTF">2016-09-25T02:55:08Z</dcterms:modified>
</cp:coreProperties>
</file>